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71" r:id="rId4"/>
    <p:sldId id="278" r:id="rId5"/>
    <p:sldId id="279" r:id="rId6"/>
    <p:sldId id="272" r:id="rId7"/>
    <p:sldId id="273" r:id="rId8"/>
    <p:sldId id="275" r:id="rId9"/>
    <p:sldId id="276" r:id="rId10"/>
    <p:sldId id="277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70" r:id="rId22"/>
    <p:sldId id="267" r:id="rId23"/>
    <p:sldId id="268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90" r:id="rId35"/>
    <p:sldId id="26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253A2A3-63AC-430F-8A75-6300D4F7BD5F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A0FB30A-E15C-408F-8A20-BBD87306D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A2A3-63AC-430F-8A75-6300D4F7BD5F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B30A-E15C-408F-8A20-BBD87306D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A2A3-63AC-430F-8A75-6300D4F7BD5F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B30A-E15C-408F-8A20-BBD87306D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53A2A3-63AC-430F-8A75-6300D4F7BD5F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A0FB30A-E15C-408F-8A20-BBD87306D1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253A2A3-63AC-430F-8A75-6300D4F7BD5F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A0FB30A-E15C-408F-8A20-BBD87306D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A2A3-63AC-430F-8A75-6300D4F7BD5F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B30A-E15C-408F-8A20-BBD87306D1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A2A3-63AC-430F-8A75-6300D4F7BD5F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B30A-E15C-408F-8A20-BBD87306D1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53A2A3-63AC-430F-8A75-6300D4F7BD5F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A0FB30A-E15C-408F-8A20-BBD87306D1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A2A3-63AC-430F-8A75-6300D4F7BD5F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B30A-E15C-408F-8A20-BBD87306D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53A2A3-63AC-430F-8A75-6300D4F7BD5F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A0FB30A-E15C-408F-8A20-BBD87306D1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53A2A3-63AC-430F-8A75-6300D4F7BD5F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A0FB30A-E15C-408F-8A20-BBD87306D1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53A2A3-63AC-430F-8A75-6300D4F7BD5F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A0FB30A-E15C-408F-8A20-BBD87306D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lingTouchPur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934720"/>
            <a:ext cx="2661920" cy="2722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>
                <a:cs typeface="Gisha" pitchFamily="34" charset="-79"/>
              </a:rPr>
              <a:t>Healing Touch</a:t>
            </a:r>
            <a:endParaRPr lang="en-US" sz="5000" dirty="0"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Website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(brazos.cs.tcu.edu</a:t>
            </a:r>
            <a:r>
              <a:rPr lang="en-US" dirty="0" smtClean="0">
                <a:solidFill>
                  <a:srgbClr val="7030A0"/>
                </a:solidFill>
              </a:rPr>
              <a:t>/1011)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WebsiteS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1652"/>
            <a:ext cx="7467600" cy="437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Primary Requirements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</a:p>
          <a:p>
            <a:r>
              <a:rPr lang="en-US" dirty="0" smtClean="0"/>
              <a:t>Use Cases</a:t>
            </a:r>
          </a:p>
          <a:p>
            <a:r>
              <a:rPr lang="en-US" dirty="0" smtClean="0"/>
              <a:t>Walkthrough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System Architecture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7800"/>
            <a:ext cx="38671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666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Use Cases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useCaseFul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68793" y="1600200"/>
            <a:ext cx="4244414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Login Screen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941512"/>
            <a:ext cx="6324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Home Screen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4_HomeScreen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61843" y="1600200"/>
            <a:ext cx="7258313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Alternate Home Screen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5_HomeScreen_alt.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61843" y="1600200"/>
            <a:ext cx="7258313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7030A0"/>
                </a:solidFill>
              </a:rPr>
              <a:t>Froggie</a:t>
            </a:r>
            <a:r>
              <a:rPr lang="en-US" b="1" dirty="0" smtClean="0">
                <a:solidFill>
                  <a:srgbClr val="7030A0"/>
                </a:solidFill>
              </a:rPr>
              <a:t> Says Intro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6_Froggie_desc.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61843" y="1600200"/>
            <a:ext cx="7258313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7030A0"/>
                </a:solidFill>
              </a:rPr>
              <a:t>Froggie</a:t>
            </a:r>
            <a:r>
              <a:rPr lang="en-US" b="1" dirty="0" smtClean="0">
                <a:solidFill>
                  <a:srgbClr val="7030A0"/>
                </a:solidFill>
              </a:rPr>
              <a:t> Says Game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7_Froggie_game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61843" y="1600200"/>
            <a:ext cx="7258313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7030A0"/>
                </a:solidFill>
              </a:rPr>
              <a:t>Froggie</a:t>
            </a:r>
            <a:r>
              <a:rPr lang="en-US" b="1" dirty="0" smtClean="0">
                <a:solidFill>
                  <a:srgbClr val="7030A0"/>
                </a:solidFill>
              </a:rPr>
              <a:t> Says End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8_froggie_end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61843" y="1600200"/>
            <a:ext cx="7258313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Michael Fore – Testing Lead </a:t>
            </a:r>
          </a:p>
          <a:p>
            <a:r>
              <a:rPr lang="en-US" dirty="0" smtClean="0"/>
              <a:t>Jeffrey Newton – Documentation Lead </a:t>
            </a:r>
          </a:p>
          <a:p>
            <a:r>
              <a:rPr lang="en-US" dirty="0" smtClean="0"/>
              <a:t>Sean Owen – Project Manager </a:t>
            </a:r>
          </a:p>
          <a:p>
            <a:r>
              <a:rPr lang="en-US" dirty="0" err="1" smtClean="0"/>
              <a:t>Anh</a:t>
            </a:r>
            <a:r>
              <a:rPr lang="en-US" dirty="0" smtClean="0"/>
              <a:t> Pham – iPad Lead </a:t>
            </a:r>
          </a:p>
          <a:p>
            <a:r>
              <a:rPr lang="en-US" dirty="0" smtClean="0"/>
              <a:t>Jeff Regan – Healing Vision/Database Lead </a:t>
            </a:r>
          </a:p>
          <a:p>
            <a:r>
              <a:rPr lang="en-US" dirty="0" smtClean="0"/>
              <a:t>Alex Welsh – Surface Lead </a:t>
            </a:r>
          </a:p>
          <a:p>
            <a:r>
              <a:rPr lang="en-US" dirty="0" smtClean="0"/>
              <a:t>Matthew Williams – Website Lead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Surface Design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FrameworkClas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5603" t="12574" r="15603" b="18697"/>
          <a:stretch>
            <a:fillRect/>
          </a:stretch>
        </p:blipFill>
        <p:spPr>
          <a:xfrm>
            <a:off x="2757055" y="1524000"/>
            <a:ext cx="3629890" cy="4693022"/>
          </a:xfrm>
        </p:spPr>
      </p:pic>
      <p:sp>
        <p:nvSpPr>
          <p:cNvPr id="5" name="Rectangle 4"/>
          <p:cNvSpPr/>
          <p:nvPr/>
        </p:nvSpPr>
        <p:spPr>
          <a:xfrm>
            <a:off x="2743200" y="1447800"/>
            <a:ext cx="1295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b="1" dirty="0" err="1" smtClean="0">
                <a:solidFill>
                  <a:srgbClr val="7030A0"/>
                </a:solidFill>
              </a:rPr>
              <a:t>Ipad</a:t>
            </a:r>
            <a:r>
              <a:rPr lang="en-US" b="1" dirty="0" smtClean="0">
                <a:solidFill>
                  <a:srgbClr val="7030A0"/>
                </a:solidFill>
              </a:rPr>
              <a:t>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7696200" cy="381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Similar to Surface framework</a:t>
            </a: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295400"/>
            <a:ext cx="81534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dirty="0" smtClean="0"/>
              <a:t>Intended to be a take-home device: No social play games.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667000"/>
            <a:ext cx="7772400" cy="91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1905000"/>
            <a:ext cx="79248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always be able to connect to the database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dirty="0" smtClean="0"/>
              <a:t>C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annot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connect directly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the database (no native support from SDK)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67000"/>
            <a:ext cx="57340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600200"/>
            <a:ext cx="81534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dirty="0" smtClean="0"/>
              <a:t>Smaller screen: cannot measure ability to reach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 uiExpand="1" build="p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Database	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Microsoft SQL 2008 R2</a:t>
            </a:r>
          </a:p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Store patient game information</a:t>
            </a:r>
          </a:p>
          <a:p>
            <a:pPr lvl="1"/>
            <a:r>
              <a:rPr lang="en-US" dirty="0" smtClean="0"/>
              <a:t>No personal information</a:t>
            </a:r>
          </a:p>
          <a:p>
            <a:r>
              <a:rPr lang="en-US" dirty="0" smtClean="0"/>
              <a:t>Connectivity</a:t>
            </a:r>
          </a:p>
          <a:p>
            <a:pPr lvl="1"/>
            <a:r>
              <a:rPr lang="en-US" dirty="0" smtClean="0"/>
              <a:t>Surface</a:t>
            </a:r>
          </a:p>
          <a:p>
            <a:pPr lvl="1"/>
            <a:r>
              <a:rPr lang="en-US" dirty="0" err="1" smtClean="0"/>
              <a:t>iPad</a:t>
            </a:r>
            <a:endParaRPr lang="en-US" dirty="0" smtClean="0"/>
          </a:p>
          <a:p>
            <a:pPr lvl="1"/>
            <a:r>
              <a:rPr lang="en-US" dirty="0" smtClean="0"/>
              <a:t>Healing Vision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Database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33400"/>
          </a:xfrm>
        </p:spPr>
        <p:txBody>
          <a:bodyPr/>
          <a:lstStyle/>
          <a:p>
            <a:r>
              <a:rPr lang="en-US" dirty="0" smtClean="0"/>
              <a:t>Database Tables</a:t>
            </a:r>
          </a:p>
          <a:p>
            <a:endParaRPr lang="en-US" dirty="0" smtClean="0"/>
          </a:p>
        </p:txBody>
      </p:sp>
      <p:pic>
        <p:nvPicPr>
          <p:cNvPr id="15" name="Picture 14" descr="Database 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286000"/>
            <a:ext cx="5181600" cy="4254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  <a:cs typeface="Gisha" pitchFamily="34" charset="-79"/>
              </a:rPr>
              <a:t>Healing Vision</a:t>
            </a:r>
            <a:endParaRPr lang="en-US" b="1" dirty="0">
              <a:solidFill>
                <a:srgbClr val="7030A0"/>
              </a:solidFill>
              <a:cs typeface="Gisha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Has the capabilities to: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Add and edit users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Generate reports by querying the database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Save custom reports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Edit game options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20571" t="23771" r="17143" b="21029"/>
          <a:stretch>
            <a:fillRect/>
          </a:stretch>
        </p:blipFill>
        <p:spPr bwMode="auto">
          <a:xfrm>
            <a:off x="381000" y="1502022"/>
            <a:ext cx="8077200" cy="415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Logging into Healing Vision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21714" t="23771" r="15429" b="17371"/>
          <a:stretch>
            <a:fillRect/>
          </a:stretch>
        </p:blipFill>
        <p:spPr bwMode="auto">
          <a:xfrm>
            <a:off x="304800" y="1219200"/>
            <a:ext cx="8153400" cy="443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Adding a User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19429" t="28343" r="20000" b="16457"/>
          <a:stretch>
            <a:fillRect/>
          </a:stretch>
        </p:blipFill>
        <p:spPr bwMode="auto">
          <a:xfrm>
            <a:off x="457200" y="1524000"/>
            <a:ext cx="7837754" cy="412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Editing a User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Editing a User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9429" t="26514" r="17143" b="17371"/>
          <a:stretch>
            <a:fillRect/>
          </a:stretch>
        </p:blipFill>
        <p:spPr bwMode="auto">
          <a:xfrm>
            <a:off x="304800" y="1506785"/>
            <a:ext cx="8305800" cy="414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20000" t="21029" r="15429" b="22857"/>
          <a:stretch>
            <a:fillRect/>
          </a:stretch>
        </p:blipFill>
        <p:spPr bwMode="auto">
          <a:xfrm>
            <a:off x="228600" y="1524000"/>
            <a:ext cx="830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Editing a User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  <a:cs typeface="Gisha" pitchFamily="34" charset="-79"/>
              </a:rPr>
              <a:t>Agenda </a:t>
            </a:r>
            <a:endParaRPr lang="en-US" b="1" dirty="0">
              <a:solidFill>
                <a:srgbClr val="7030A0"/>
              </a:solidFill>
              <a:cs typeface="Gisha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Overview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Plan 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Requirements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Design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Platform Demos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Next Semester Plans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Q/A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17143" t="21029" r="18857" b="21029"/>
          <a:stretch>
            <a:fillRect/>
          </a:stretch>
        </p:blipFill>
        <p:spPr bwMode="auto">
          <a:xfrm>
            <a:off x="304800" y="1416928"/>
            <a:ext cx="8229600" cy="422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Generating a Report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17143" t="24686" r="17143" b="15543"/>
          <a:stretch>
            <a:fillRect/>
          </a:stretch>
        </p:blipFill>
        <p:spPr bwMode="auto">
          <a:xfrm>
            <a:off x="228600" y="1295400"/>
            <a:ext cx="845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Querying the Database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Saving a Query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45143" t="17371" r="27429" b="37486"/>
          <a:stretch>
            <a:fillRect/>
          </a:stretch>
        </p:blipFill>
        <p:spPr bwMode="auto">
          <a:xfrm>
            <a:off x="2362200" y="1733317"/>
            <a:ext cx="3819525" cy="390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Setting Game Options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1143" t="23771" r="18286" b="21029"/>
          <a:stretch>
            <a:fillRect/>
          </a:stretch>
        </p:blipFill>
        <p:spPr bwMode="auto">
          <a:xfrm>
            <a:off x="457200" y="1524000"/>
            <a:ext cx="7924799" cy="411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38200" y="3886200"/>
            <a:ext cx="685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Healing Vision Design</a:t>
            </a:r>
            <a:endParaRPr lang="en-US" dirty="0"/>
          </a:p>
        </p:txBody>
      </p:sp>
      <p:pic>
        <p:nvPicPr>
          <p:cNvPr id="1027" name="Picture 3" descr="C:\SVN\Documents\Class Diagrams\Healing Vision.jpg"/>
          <p:cNvPicPr>
            <a:picLocks noChangeAspect="1" noChangeArrowheads="1"/>
          </p:cNvPicPr>
          <p:nvPr/>
        </p:nvPicPr>
        <p:blipFill>
          <a:blip r:embed="rId2" cstate="print"/>
          <a:srcRect l="661" t="3478" r="50909" b="32174"/>
          <a:stretch>
            <a:fillRect/>
          </a:stretch>
        </p:blipFill>
        <p:spPr bwMode="auto">
          <a:xfrm>
            <a:off x="1752600" y="1371600"/>
            <a:ext cx="5257800" cy="5311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Next Semester Plans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Project Continuation</a:t>
            </a:r>
          </a:p>
          <a:p>
            <a:pPr lvl="1"/>
            <a:r>
              <a:rPr lang="en-US" dirty="0" smtClean="0"/>
              <a:t>Iteration Progression</a:t>
            </a:r>
          </a:p>
          <a:p>
            <a:r>
              <a:rPr lang="en-US" dirty="0" smtClean="0"/>
              <a:t>Documentation</a:t>
            </a:r>
          </a:p>
          <a:p>
            <a:pPr lvl="1"/>
            <a:r>
              <a:rPr lang="en-US" sz="2000" dirty="0" smtClean="0"/>
              <a:t>User Manual</a:t>
            </a:r>
          </a:p>
          <a:p>
            <a:pPr lvl="1"/>
            <a:r>
              <a:rPr lang="en-US" sz="2000" dirty="0" smtClean="0"/>
              <a:t>Test Plan</a:t>
            </a:r>
          </a:p>
          <a:p>
            <a:pPr lvl="1"/>
            <a:r>
              <a:rPr lang="en-US" sz="2000" dirty="0" smtClean="0"/>
              <a:t>Developer’s Guide</a:t>
            </a:r>
          </a:p>
          <a:p>
            <a:pPr lvl="1"/>
            <a:r>
              <a:rPr lang="en-US" sz="2000" dirty="0" smtClean="0"/>
              <a:t>Continue Document Revisions</a:t>
            </a:r>
          </a:p>
          <a:p>
            <a:r>
              <a:rPr lang="en-US" dirty="0" smtClean="0"/>
              <a:t>Conferences</a:t>
            </a:r>
          </a:p>
          <a:p>
            <a:pPr lvl="1"/>
            <a:r>
              <a:rPr lang="en-US" sz="1800" dirty="0" smtClean="0"/>
              <a:t>North Texas Area Student Conference (NTASC) – March 10</a:t>
            </a:r>
          </a:p>
          <a:p>
            <a:pPr lvl="1"/>
            <a:r>
              <a:rPr lang="en-US" sz="1800" dirty="0" smtClean="0"/>
              <a:t>Student Research Symposium (SRS) – April 15</a:t>
            </a:r>
          </a:p>
          <a:p>
            <a:pPr lvl="1"/>
            <a:r>
              <a:rPr lang="en-US" sz="1800" dirty="0" smtClean="0"/>
              <a:t>Industry Advisory Board Presentation – April 29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  <a:cs typeface="Gisha" pitchFamily="34" charset="-79"/>
              </a:rPr>
              <a:t>Healing Touch</a:t>
            </a:r>
            <a:endParaRPr lang="en-US" dirty="0">
              <a:cs typeface="Gisha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primary objective of Healing Touch is to create a computerized system designed to provide therapeutic and rehabilitative exercises through gaming on multi-user, multi-touch devices.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Why Healing Touch?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Large enough for a group of 7</a:t>
            </a:r>
          </a:p>
          <a:p>
            <a:r>
              <a:rPr lang="en-US" dirty="0" smtClean="0"/>
              <a:t>Provides an opportunity to work with an outside customer</a:t>
            </a:r>
          </a:p>
          <a:p>
            <a:r>
              <a:rPr lang="en-US" dirty="0" smtClean="0"/>
              <a:t>Enables the use of new technology in the form of the </a:t>
            </a:r>
            <a:r>
              <a:rPr lang="en-US" dirty="0" err="1" smtClean="0"/>
              <a:t>iPad</a:t>
            </a:r>
            <a:r>
              <a:rPr lang="en-US" dirty="0" smtClean="0"/>
              <a:t> and Surface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Project plan agenda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Schedule </a:t>
            </a:r>
          </a:p>
          <a:p>
            <a:r>
              <a:rPr lang="en-US" dirty="0" smtClean="0"/>
              <a:t>Software/Hardware Resources </a:t>
            </a:r>
          </a:p>
          <a:p>
            <a:r>
              <a:rPr lang="en-US" dirty="0" smtClean="0"/>
              <a:t>Monitoring/Reporting </a:t>
            </a:r>
          </a:p>
          <a:p>
            <a:r>
              <a:rPr lang="en-US" dirty="0" smtClean="0"/>
              <a:t>Website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Iteration Zero: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Initial network setup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Completed database connectivity among platforms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Iteration One: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Complete initial application &amp; database framework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Iterations Two - Four: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Completion of </a:t>
            </a:r>
            <a:r>
              <a:rPr lang="en-US" i="1" dirty="0" smtClean="0"/>
              <a:t>Healing Vision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System testing of developed games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Code completion  </a:t>
            </a:r>
          </a:p>
          <a:p>
            <a:pPr lvl="1">
              <a:lnSpc>
                <a:spcPct val="150000"/>
              </a:lnSpc>
            </a:pPr>
            <a:endParaRPr 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Software/Hardware Resources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Software:</a:t>
            </a:r>
          </a:p>
          <a:p>
            <a:pPr lvl="1"/>
            <a:r>
              <a:rPr lang="en-US" dirty="0" smtClean="0"/>
              <a:t>General Support Environment </a:t>
            </a:r>
          </a:p>
          <a:p>
            <a:pPr lvl="2"/>
            <a:r>
              <a:rPr lang="en-US" dirty="0" smtClean="0"/>
              <a:t>Web Applications </a:t>
            </a:r>
          </a:p>
          <a:p>
            <a:pPr lvl="2"/>
            <a:r>
              <a:rPr lang="en-US" dirty="0" smtClean="0"/>
              <a:t>Documentation Tools </a:t>
            </a:r>
          </a:p>
          <a:p>
            <a:pPr lvl="2"/>
            <a:r>
              <a:rPr lang="en-US" dirty="0" smtClean="0"/>
              <a:t>Source Control Software </a:t>
            </a:r>
          </a:p>
          <a:p>
            <a:pPr lvl="1"/>
            <a:r>
              <a:rPr lang="en-US" dirty="0" smtClean="0"/>
              <a:t>Surface Development </a:t>
            </a:r>
          </a:p>
          <a:p>
            <a:pPr lvl="1"/>
            <a:r>
              <a:rPr lang="en-US" dirty="0" smtClean="0"/>
              <a:t>iPad Development </a:t>
            </a:r>
          </a:p>
          <a:p>
            <a:r>
              <a:rPr lang="en-US" dirty="0" smtClean="0"/>
              <a:t>Hardware: </a:t>
            </a:r>
          </a:p>
          <a:p>
            <a:pPr lvl="1"/>
            <a:r>
              <a:rPr lang="en-US" dirty="0" smtClean="0"/>
              <a:t>Windows Configuration </a:t>
            </a:r>
          </a:p>
          <a:p>
            <a:pPr lvl="1"/>
            <a:r>
              <a:rPr lang="en-US" dirty="0" smtClean="0"/>
              <a:t>Apple Configuration </a:t>
            </a:r>
          </a:p>
          <a:p>
            <a:pPr lvl="1"/>
            <a:r>
              <a:rPr lang="en-US" dirty="0" smtClean="0"/>
              <a:t>Surface </a:t>
            </a:r>
          </a:p>
          <a:p>
            <a:pPr lvl="1"/>
            <a:r>
              <a:rPr lang="en-US" dirty="0" smtClean="0"/>
              <a:t>iPad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Monitoring/Reporting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Monitoring Tools: </a:t>
            </a:r>
          </a:p>
          <a:p>
            <a:pPr lvl="1"/>
            <a:r>
              <a:rPr lang="en-US" dirty="0" smtClean="0"/>
              <a:t>Schedule </a:t>
            </a:r>
          </a:p>
          <a:p>
            <a:pPr lvl="2"/>
            <a:r>
              <a:rPr lang="en-US" dirty="0" smtClean="0"/>
              <a:t>Microsoft Project </a:t>
            </a:r>
          </a:p>
          <a:p>
            <a:pPr lvl="2"/>
            <a:r>
              <a:rPr lang="en-US" dirty="0" smtClean="0"/>
              <a:t>Website/GANTT Chart </a:t>
            </a:r>
          </a:p>
          <a:p>
            <a:pPr lvl="1"/>
            <a:r>
              <a:rPr lang="en-US" dirty="0" smtClean="0"/>
              <a:t>Version Control </a:t>
            </a:r>
          </a:p>
          <a:p>
            <a:pPr lvl="2"/>
            <a:r>
              <a:rPr lang="en-US" dirty="0" smtClean="0"/>
              <a:t>Subversion</a:t>
            </a:r>
          </a:p>
          <a:p>
            <a:r>
              <a:rPr lang="en-US" dirty="0" smtClean="0"/>
              <a:t>Reporting Tools: </a:t>
            </a:r>
          </a:p>
          <a:p>
            <a:pPr lvl="1"/>
            <a:r>
              <a:rPr lang="en-US" dirty="0" smtClean="0"/>
              <a:t>Schedule</a:t>
            </a:r>
          </a:p>
          <a:p>
            <a:pPr lvl="2"/>
            <a:r>
              <a:rPr lang="en-US" dirty="0" smtClean="0"/>
              <a:t>Weekly Activity Reports (W.A.R.’s)</a:t>
            </a:r>
          </a:p>
          <a:p>
            <a:pPr lvl="1"/>
            <a:r>
              <a:rPr lang="en-US" dirty="0" smtClean="0"/>
              <a:t>Version Control </a:t>
            </a:r>
          </a:p>
          <a:p>
            <a:pPr lvl="2"/>
            <a:r>
              <a:rPr lang="en-US" dirty="0" smtClean="0"/>
              <a:t>Commit Messages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8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4B2379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411</Words>
  <Application>Microsoft Office PowerPoint</Application>
  <PresentationFormat>On-screen Show (4:3)</PresentationFormat>
  <Paragraphs>123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Oriel</vt:lpstr>
      <vt:lpstr>Healing Touch</vt:lpstr>
      <vt:lpstr>Team</vt:lpstr>
      <vt:lpstr>Agenda </vt:lpstr>
      <vt:lpstr>Healing Touch</vt:lpstr>
      <vt:lpstr>Why Healing Touch?</vt:lpstr>
      <vt:lpstr>Project plan agenda </vt:lpstr>
      <vt:lpstr>Schedule</vt:lpstr>
      <vt:lpstr>Software/Hardware Resources </vt:lpstr>
      <vt:lpstr>Monitoring/Reporting </vt:lpstr>
      <vt:lpstr>Website (brazos.cs.tcu.edu/1011) </vt:lpstr>
      <vt:lpstr>Primary Requirements</vt:lpstr>
      <vt:lpstr>System Architecture</vt:lpstr>
      <vt:lpstr>Use Cases</vt:lpstr>
      <vt:lpstr>Login Screen</vt:lpstr>
      <vt:lpstr>Home Screen</vt:lpstr>
      <vt:lpstr>Alternate Home Screen</vt:lpstr>
      <vt:lpstr>Froggie Says Intro</vt:lpstr>
      <vt:lpstr>Froggie Says Game</vt:lpstr>
      <vt:lpstr>Froggie Says End</vt:lpstr>
      <vt:lpstr>Surface Design</vt:lpstr>
      <vt:lpstr>Ipad Framework</vt:lpstr>
      <vt:lpstr>Database </vt:lpstr>
      <vt:lpstr>Database</vt:lpstr>
      <vt:lpstr>Healing Vision</vt:lpstr>
      <vt:lpstr>Logging into Healing Vision</vt:lpstr>
      <vt:lpstr>Adding a User</vt:lpstr>
      <vt:lpstr>Editing a User</vt:lpstr>
      <vt:lpstr>Editing a User</vt:lpstr>
      <vt:lpstr>Editing a User</vt:lpstr>
      <vt:lpstr>Generating a Report</vt:lpstr>
      <vt:lpstr>Querying the Database</vt:lpstr>
      <vt:lpstr>Saving a Query</vt:lpstr>
      <vt:lpstr>Setting Game Options</vt:lpstr>
      <vt:lpstr>Healing Vision Design</vt:lpstr>
      <vt:lpstr>Next Semester Plans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Healing Touch</dc:title>
  <dc:creator>Jeffrey</dc:creator>
  <cp:lastModifiedBy>stowen</cp:lastModifiedBy>
  <cp:revision>29</cp:revision>
  <dcterms:created xsi:type="dcterms:W3CDTF">2010-12-07T06:09:04Z</dcterms:created>
  <dcterms:modified xsi:type="dcterms:W3CDTF">2010-12-14T05:01:59Z</dcterms:modified>
</cp:coreProperties>
</file>